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3" r:id="rId3"/>
    <p:sldId id="264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84" d="100"/>
          <a:sy n="84" d="100"/>
        </p:scale>
        <p:origin x="163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D29EF-F87D-4EF7-8343-159D03CC98B3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AE7D9-CF40-4FBF-B20C-8710CFCC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1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Genomap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7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iNMF</a:t>
            </a:r>
            <a:r>
              <a:rPr lang="en-US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E636-F9C5-0395-6163-BE9A7471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3D31B-41FE-8EE1-89FB-116C1C76F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F8A8F-01CF-2163-5A22-D4BA20E35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BBKNN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804F3-5076-2849-2DDF-C02DD463A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4743-83F3-5024-331D-EDDE7863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A59CF-72FD-08B5-670D-9BF194AAF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6D44A-FF14-E168-9A08-E0A0108B5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Scanorama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612-990B-BF7F-8940-4F9E47D67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0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9699-1BDA-9C75-73E0-49C3D5A91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16187-452C-18E4-0D09-308AF0BC5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88799-D986-065F-393E-165B2C27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28E11-F1A4-C3F2-CFA3-7E260B36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923E-260B-BA24-7800-1B3017DA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22D6-28CA-5D23-A47C-088A3E3B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BC0C-C154-E193-D6C9-C85ADF63E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CA810-C02B-2C9A-9356-5063F587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BDC2-60D0-F524-CA47-0764A1C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2046-559C-E2AE-9B01-ED64CAFC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4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00E02-46D6-D0DF-ACDD-578518C1E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DEF06-D7F1-2FA3-C0BF-449219C57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7601-932F-256F-AC30-7EEB6DD6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9A2C-F139-579D-93F2-0EEFB4C5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91657-5CED-10C4-D014-592CB5CF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4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6E8D-420D-D7A4-0FE6-53057473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C401-CCA0-45D0-659A-23FA91D2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729D2-3F45-1468-5210-82D08CB0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B11C1-DE00-E785-7A9A-7A85580C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FB88-A2D6-C6C3-DFCF-BFF6EB4C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8A23-EDB4-3E1B-BA07-650F91F0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21ABA-95A8-5683-E9CF-832CA2EA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BDF1B-2121-A74D-8B0E-4E948ACA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AA22-885B-0E92-6F88-80B02CB3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F3DA-8F50-DE69-CBD6-5A3B8043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A13-5F97-E6C3-29B0-593073BD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FCE8-A63C-A1F8-D609-D306CA66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648A-207B-DB5E-1990-11BB4CE1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9C9BB-1346-4B28-A5AF-9CCB681C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19F49-A1D4-2C54-45FA-DCD9A4A8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299B4-3511-8707-10FA-A1AB7F05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DF44-D9E2-BBF2-0E35-2CEA335E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9DA50-A543-9333-97A9-59F9698C2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36FBE-3D6E-BBAA-5F44-C0704F33F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DE3BE-3E9C-3357-486B-43F99BB61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DDD59-8228-387D-C81D-96942EEF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88173-FE43-DA0A-93DF-6AB69195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7B317-B94F-E0A2-A5D5-C85F1F42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DB033-EFE8-618B-A3FA-6103BA61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94A0-92A2-932D-EE99-EDF679FA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20561-0041-8B73-0E85-B50CB584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0C343-D883-7981-F258-0CE3D604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0AAAE-B8A2-E09D-5382-0109D4B8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D1080-18EE-3FE1-5E9D-4975649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7F1D6-D26B-6A8E-5295-AE7F37D6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A8ACE-DE1F-CCAF-A6F6-6D6FA718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A85E-FA93-AA07-36D3-7316EF74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BC4F-EBE3-2131-1FF2-306424F04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C3933-871D-5164-295D-4341820E6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0428C-456F-1105-489A-B0C1FE62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61358-58D3-112F-9FB3-DB56EC6B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5BCF9-C76E-8F3F-84D3-450F9816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8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8231-473A-CA08-D115-7FBE0072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9A6A4-A96C-E211-C2F4-28F72A522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CD2-DF7B-2A40-6CC0-95E7686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BA8A-6081-02EF-071B-CEB7CD59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11ABF-31E9-D00B-A70F-3E4E05F7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6CBCE-0558-79C2-5BF3-6C2D33BB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4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83022-65B2-F730-3199-04BD548A6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A0C5E-9299-0C9C-1650-904422D4D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EB64-711D-AD90-F17C-149717CA6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AC459-DBE9-4149-B51D-11E3D86F0BEB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65D3-6FC8-BD90-E56A-7808E3743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36EAA-2544-014A-0B39-1427ABF4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BEF58DC-829A-C6D0-4654-890C626B0E77}"/>
              </a:ext>
            </a:extLst>
          </p:cNvPr>
          <p:cNvSpPr txBox="1"/>
          <p:nvPr/>
        </p:nvSpPr>
        <p:spPr>
          <a:xfrm>
            <a:off x="5248275" y="44772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93DDE8-3FF1-F367-09BD-DF1182BD84E5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36E827-5A19-B7F5-8A75-0DC0F841A154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15C34-D611-70C8-2726-6EC8DD6C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1962411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10AA75-6E66-BCB3-C9B0-98E34CF9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78133"/>
            <a:ext cx="4998386" cy="258962"/>
          </a:xfrm>
          <a:prstGeom prst="rect">
            <a:avLst/>
          </a:prstGeom>
        </p:spPr>
      </p:pic>
      <p:pic>
        <p:nvPicPr>
          <p:cNvPr id="4" name="Picture 3" descr="A colorful blots on a white background&#10;&#10;AI-generated content may be incorrect.">
            <a:extLst>
              <a:ext uri="{FF2B5EF4-FFF2-40B4-BE49-F238E27FC236}">
                <a16:creationId xmlns:a16="http://schemas.microsoft.com/office/drawing/2014/main" id="{A9B8A1C5-EA79-9F1B-1013-C82E16BA8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4" y="12097"/>
            <a:ext cx="2529875" cy="1897406"/>
          </a:xfrm>
          <a:prstGeom prst="rect">
            <a:avLst/>
          </a:prstGeom>
        </p:spPr>
      </p:pic>
      <p:pic>
        <p:nvPicPr>
          <p:cNvPr id="7" name="Picture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AC71113F-56AD-7234-1FA7-0A79EEE2C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3" y="2387943"/>
            <a:ext cx="2529876" cy="1897407"/>
          </a:xfrm>
          <a:prstGeom prst="rect">
            <a:avLst/>
          </a:prstGeom>
        </p:spPr>
      </p:pic>
      <p:pic>
        <p:nvPicPr>
          <p:cNvPr id="10" name="Picture 9" descr="A map of different colors&#10;&#10;AI-generated content may be incorrect.">
            <a:extLst>
              <a:ext uri="{FF2B5EF4-FFF2-40B4-BE49-F238E27FC236}">
                <a16:creationId xmlns:a16="http://schemas.microsoft.com/office/drawing/2014/main" id="{81771D87-8265-77AD-182C-D6AE39CCC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68" y="0"/>
            <a:ext cx="2529876" cy="1897407"/>
          </a:xfrm>
          <a:prstGeom prst="rect">
            <a:avLst/>
          </a:prstGeom>
        </p:spPr>
      </p:pic>
      <p:pic>
        <p:nvPicPr>
          <p:cNvPr id="13" name="Picture 12" descr="A blue and red dots&#10;&#10;AI-generated content may be incorrect.">
            <a:extLst>
              <a:ext uri="{FF2B5EF4-FFF2-40B4-BE49-F238E27FC236}">
                <a16:creationId xmlns:a16="http://schemas.microsoft.com/office/drawing/2014/main" id="{A151C56F-C060-D10B-F455-7DF3AD3D3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95" y="2366949"/>
            <a:ext cx="2529875" cy="1897406"/>
          </a:xfrm>
          <a:prstGeom prst="rect">
            <a:avLst/>
          </a:prstGeom>
        </p:spPr>
      </p:pic>
      <p:pic>
        <p:nvPicPr>
          <p:cNvPr id="16" name="Picture 15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C53F6014-616D-78F7-5E62-D44C71CD4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12" y="27858"/>
            <a:ext cx="2529876" cy="1897407"/>
          </a:xfrm>
          <a:prstGeom prst="rect">
            <a:avLst/>
          </a:prstGeom>
        </p:spPr>
      </p:pic>
      <p:pic>
        <p:nvPicPr>
          <p:cNvPr id="18" name="Picture 17" descr="A group of blue and red spots&#10;&#10;AI-generated content may be incorrect.">
            <a:extLst>
              <a:ext uri="{FF2B5EF4-FFF2-40B4-BE49-F238E27FC236}">
                <a16:creationId xmlns:a16="http://schemas.microsoft.com/office/drawing/2014/main" id="{78646E72-7232-1F03-F68E-BF35DF0245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53" y="2401480"/>
            <a:ext cx="2483835" cy="1862876"/>
          </a:xfrm>
          <a:prstGeom prst="rect">
            <a:avLst/>
          </a:prstGeom>
        </p:spPr>
      </p:pic>
      <p:pic>
        <p:nvPicPr>
          <p:cNvPr id="20" name="Picture 19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56825CE6-8ED3-C042-563D-142A90ABF4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0" y="0"/>
            <a:ext cx="2567020" cy="1925265"/>
          </a:xfrm>
          <a:prstGeom prst="rect">
            <a:avLst/>
          </a:prstGeom>
        </p:spPr>
      </p:pic>
      <p:pic>
        <p:nvPicPr>
          <p:cNvPr id="22" name="Picture 21" descr="A map of different colors&#10;&#10;AI-generated content may be incorrect.">
            <a:extLst>
              <a:ext uri="{FF2B5EF4-FFF2-40B4-BE49-F238E27FC236}">
                <a16:creationId xmlns:a16="http://schemas.microsoft.com/office/drawing/2014/main" id="{AAF4679D-2B2E-7441-9A90-DA45A4BC4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2359836"/>
            <a:ext cx="2567353" cy="19255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091D332-AA8E-99F6-8C15-814C474B7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9970" y="4763274"/>
            <a:ext cx="9115865" cy="18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D2EA-9C8B-3104-7BA4-05E5632E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90C7150-F49C-33CA-E0FD-7B895AE586EC}"/>
              </a:ext>
            </a:extLst>
          </p:cNvPr>
          <p:cNvSpPr txBox="1"/>
          <p:nvPr/>
        </p:nvSpPr>
        <p:spPr>
          <a:xfrm>
            <a:off x="5248275" y="45026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6C1E6-ABD3-2C18-390F-15FDDBAA5694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3E49A-3CF7-283E-7A6C-A5BF848AB139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DC8EF6-92AE-D92F-E9C8-E5A1F6D7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80670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36E38B-548D-CD11-ACAC-3595D306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90833"/>
            <a:ext cx="4998386" cy="258962"/>
          </a:xfrm>
          <a:prstGeom prst="rect">
            <a:avLst/>
          </a:prstGeom>
        </p:spPr>
      </p:pic>
      <p:pic>
        <p:nvPicPr>
          <p:cNvPr id="3" name="Picture 2" descr="A blue map with white text&#10;&#10;AI-generated content may be incorrect.">
            <a:extLst>
              <a:ext uri="{FF2B5EF4-FFF2-40B4-BE49-F238E27FC236}">
                <a16:creationId xmlns:a16="http://schemas.microsoft.com/office/drawing/2014/main" id="{C9C528AF-A4AC-1771-8A2A-177ABFA5E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83" y="37142"/>
            <a:ext cx="2591371" cy="1943528"/>
          </a:xfrm>
          <a:prstGeom prst="rect">
            <a:avLst/>
          </a:prstGeom>
        </p:spPr>
      </p:pic>
      <p:pic>
        <p:nvPicPr>
          <p:cNvPr id="6" name="Picture 5" descr="A blue blotches of dots&#10;&#10;AI-generated content may be incorrect.">
            <a:extLst>
              <a:ext uri="{FF2B5EF4-FFF2-40B4-BE49-F238E27FC236}">
                <a16:creationId xmlns:a16="http://schemas.microsoft.com/office/drawing/2014/main" id="{E4404756-D6E8-AEB4-1866-1D47C20B2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83" y="2402713"/>
            <a:ext cx="2591371" cy="1943529"/>
          </a:xfrm>
          <a:prstGeom prst="rect">
            <a:avLst/>
          </a:prstGeom>
        </p:spPr>
      </p:pic>
      <p:pic>
        <p:nvPicPr>
          <p:cNvPr id="9" name="Picture 8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8F023FE4-065C-4FD0-36E6-3B858CCD34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32" y="1"/>
            <a:ext cx="2591371" cy="1943528"/>
          </a:xfrm>
          <a:prstGeom prst="rect">
            <a:avLst/>
          </a:prstGeom>
        </p:spPr>
      </p:pic>
      <p:pic>
        <p:nvPicPr>
          <p:cNvPr id="12" name="Picture 11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9757C74D-932D-FBC2-6586-3C2BA9EDC9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96" y="2349003"/>
            <a:ext cx="2589107" cy="1941830"/>
          </a:xfrm>
          <a:prstGeom prst="rect">
            <a:avLst/>
          </a:prstGeom>
        </p:spPr>
      </p:pic>
      <p:pic>
        <p:nvPicPr>
          <p:cNvPr id="15" name="Picture 14" descr="A blue shapes on a white background&#10;&#10;AI-generated content may be incorrect.">
            <a:extLst>
              <a:ext uri="{FF2B5EF4-FFF2-40B4-BE49-F238E27FC236}">
                <a16:creationId xmlns:a16="http://schemas.microsoft.com/office/drawing/2014/main" id="{B646517B-4CDF-B188-AADB-32FABA072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13" y="0"/>
            <a:ext cx="2591372" cy="1943529"/>
          </a:xfrm>
          <a:prstGeom prst="rect">
            <a:avLst/>
          </a:prstGeom>
        </p:spPr>
      </p:pic>
      <p:pic>
        <p:nvPicPr>
          <p:cNvPr id="19" name="Picture 18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CB45F7D7-8DAB-54DF-F553-DC7CDFB4F4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13" y="2349003"/>
            <a:ext cx="2591371" cy="19435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DE33326-233A-2596-FA5C-61BA624FA6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7636" y="4768285"/>
            <a:ext cx="9574696" cy="1890656"/>
          </a:xfrm>
          <a:prstGeom prst="rect">
            <a:avLst/>
          </a:prstGeom>
        </p:spPr>
      </p:pic>
      <p:pic>
        <p:nvPicPr>
          <p:cNvPr id="31" name="Picture 30" descr="A blue dots on a white background&#10;&#10;AI-generated content may be incorrect.">
            <a:extLst>
              <a:ext uri="{FF2B5EF4-FFF2-40B4-BE49-F238E27FC236}">
                <a16:creationId xmlns:a16="http://schemas.microsoft.com/office/drawing/2014/main" id="{1997CCAA-1B52-F668-51FB-A1A7D88CD8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-2592"/>
            <a:ext cx="2591371" cy="1943528"/>
          </a:xfrm>
          <a:prstGeom prst="rect">
            <a:avLst/>
          </a:prstGeom>
        </p:spPr>
      </p:pic>
      <p:pic>
        <p:nvPicPr>
          <p:cNvPr id="33" name="Picture 32" descr="A blue dot pattern on a white background&#10;&#10;AI-generated content may be incorrect.">
            <a:extLst>
              <a:ext uri="{FF2B5EF4-FFF2-40B4-BE49-F238E27FC236}">
                <a16:creationId xmlns:a16="http://schemas.microsoft.com/office/drawing/2014/main" id="{CECF340C-814F-74A4-9A7D-EF630D4EF0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2497925"/>
            <a:ext cx="2591615" cy="19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30807-E433-C98B-988C-1918A866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66E8D4F-4A41-4EF5-A829-608A38E8DF47}"/>
              </a:ext>
            </a:extLst>
          </p:cNvPr>
          <p:cNvSpPr txBox="1"/>
          <p:nvPr/>
        </p:nvSpPr>
        <p:spPr>
          <a:xfrm>
            <a:off x="5248275" y="44772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F4E4E-7AC5-F234-E91C-3A3C3E2C86EB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66BC3E-8A00-E441-01A5-7C657B7EBDCC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ED49D8-8CBB-F35C-9342-7AF6C685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80670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4C94D-738E-8346-E742-EA0EB9FE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78133"/>
            <a:ext cx="4998386" cy="258962"/>
          </a:xfrm>
          <a:prstGeom prst="rect">
            <a:avLst/>
          </a:prstGeom>
        </p:spPr>
      </p:pic>
      <p:pic>
        <p:nvPicPr>
          <p:cNvPr id="3" name="Picture 2" descr="A map of a large number of colored dots&#10;&#10;AI-generated content may be incorrect.">
            <a:extLst>
              <a:ext uri="{FF2B5EF4-FFF2-40B4-BE49-F238E27FC236}">
                <a16:creationId xmlns:a16="http://schemas.microsoft.com/office/drawing/2014/main" id="{020CDA32-466D-E604-8F19-FF894F599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12484"/>
            <a:ext cx="2599498" cy="1949624"/>
          </a:xfrm>
          <a:prstGeom prst="rect">
            <a:avLst/>
          </a:prstGeom>
        </p:spPr>
      </p:pic>
      <p:pic>
        <p:nvPicPr>
          <p:cNvPr id="6" name="Picture 5" descr="A blue orange and green dots&#10;&#10;AI-generated content may be incorrect.">
            <a:extLst>
              <a:ext uri="{FF2B5EF4-FFF2-40B4-BE49-F238E27FC236}">
                <a16:creationId xmlns:a16="http://schemas.microsoft.com/office/drawing/2014/main" id="{389646EC-C122-1D6C-5253-18A2BF2CB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2307687"/>
            <a:ext cx="2599498" cy="1949624"/>
          </a:xfrm>
          <a:prstGeom prst="rect">
            <a:avLst/>
          </a:prstGeom>
        </p:spPr>
      </p:pic>
      <p:pic>
        <p:nvPicPr>
          <p:cNvPr id="9" name="Picture 8" descr="A blue and orange dots&#10;&#10;AI-generated content may be incorrect.">
            <a:extLst>
              <a:ext uri="{FF2B5EF4-FFF2-40B4-BE49-F238E27FC236}">
                <a16:creationId xmlns:a16="http://schemas.microsoft.com/office/drawing/2014/main" id="{D2827773-E00C-1D9F-84F1-64B1AA54C4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1" y="0"/>
            <a:ext cx="2599498" cy="1949624"/>
          </a:xfrm>
          <a:prstGeom prst="rect">
            <a:avLst/>
          </a:prstGeom>
        </p:spPr>
      </p:pic>
      <p:pic>
        <p:nvPicPr>
          <p:cNvPr id="12" name="Picture 11" descr="A blue and orange dots&#10;&#10;AI-generated content may be incorrect.">
            <a:extLst>
              <a:ext uri="{FF2B5EF4-FFF2-40B4-BE49-F238E27FC236}">
                <a16:creationId xmlns:a16="http://schemas.microsoft.com/office/drawing/2014/main" id="{A4C95427-28F1-9122-9BA9-C1DBE4A455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1" y="2338923"/>
            <a:ext cx="2599498" cy="1949624"/>
          </a:xfrm>
          <a:prstGeom prst="rect">
            <a:avLst/>
          </a:prstGeom>
        </p:spPr>
      </p:pic>
      <p:pic>
        <p:nvPicPr>
          <p:cNvPr id="15" name="Picture 14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107686E6-3848-BCA4-3023-D8F6E9941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49" y="0"/>
            <a:ext cx="2599498" cy="1949624"/>
          </a:xfrm>
          <a:prstGeom prst="rect">
            <a:avLst/>
          </a:prstGeom>
        </p:spPr>
      </p:pic>
      <p:pic>
        <p:nvPicPr>
          <p:cNvPr id="19" name="Picture 18" descr="A blue and orange dots&#10;&#10;AI-generated content may be incorrect.">
            <a:extLst>
              <a:ext uri="{FF2B5EF4-FFF2-40B4-BE49-F238E27FC236}">
                <a16:creationId xmlns:a16="http://schemas.microsoft.com/office/drawing/2014/main" id="{2AB0BEF5-FD75-1A64-6523-E5E9EC519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49" y="2307687"/>
            <a:ext cx="2599498" cy="194962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3A2922-DB39-557D-697F-D711D3845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9378" y="4677846"/>
            <a:ext cx="9533177" cy="1877126"/>
          </a:xfrm>
          <a:prstGeom prst="rect">
            <a:avLst/>
          </a:prstGeom>
        </p:spPr>
      </p:pic>
      <p:pic>
        <p:nvPicPr>
          <p:cNvPr id="31" name="Picture 30" descr="A group of colorful dots&#10;&#10;AI-generated content may be incorrect.">
            <a:extLst>
              <a:ext uri="{FF2B5EF4-FFF2-40B4-BE49-F238E27FC236}">
                <a16:creationId xmlns:a16="http://schemas.microsoft.com/office/drawing/2014/main" id="{CB02D75D-FEF3-8B5E-5A9A-A86CC6536F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" y="12485"/>
            <a:ext cx="2617351" cy="1963014"/>
          </a:xfrm>
          <a:prstGeom prst="rect">
            <a:avLst/>
          </a:prstGeom>
        </p:spPr>
      </p:pic>
      <p:pic>
        <p:nvPicPr>
          <p:cNvPr id="33" name="Picture 32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E2ED2FA8-DAC8-719E-237F-58A82696C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" y="2445606"/>
            <a:ext cx="2617352" cy="196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6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0458-072E-AE01-E7A3-6A4511C6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B5728D8-D8A5-7993-3D86-039482A3A9B7}"/>
              </a:ext>
            </a:extLst>
          </p:cNvPr>
          <p:cNvSpPr txBox="1"/>
          <p:nvPr/>
        </p:nvSpPr>
        <p:spPr>
          <a:xfrm>
            <a:off x="5248275" y="44899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DD45A-E929-2CBF-ED96-61C82AD30521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E6C78-4BB9-4597-83F5-665473947CB3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DFBB1F-714B-7D5D-67D0-1913EFEC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60319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25B804-40D9-09D4-9BE6-92EC2A3A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316233"/>
            <a:ext cx="4998386" cy="258962"/>
          </a:xfrm>
          <a:prstGeom prst="rect">
            <a:avLst/>
          </a:prstGeom>
        </p:spPr>
      </p:pic>
      <p:pic>
        <p:nvPicPr>
          <p:cNvPr id="9" name="Picture 8" descr="A blue and yellow spots&#10;&#10;AI-generated content may be incorrect.">
            <a:extLst>
              <a:ext uri="{FF2B5EF4-FFF2-40B4-BE49-F238E27FC236}">
                <a16:creationId xmlns:a16="http://schemas.microsoft.com/office/drawing/2014/main" id="{9039EDB6-D7CE-2881-BE36-A6D0E8CA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93" y="2345854"/>
            <a:ext cx="2595723" cy="1946792"/>
          </a:xfrm>
          <a:prstGeom prst="rect">
            <a:avLst/>
          </a:prstGeom>
        </p:spPr>
      </p:pic>
      <p:pic>
        <p:nvPicPr>
          <p:cNvPr id="12" name="Picture 11" descr="A map of different colors&#10;&#10;AI-generated content may be incorrect.">
            <a:extLst>
              <a:ext uri="{FF2B5EF4-FFF2-40B4-BE49-F238E27FC236}">
                <a16:creationId xmlns:a16="http://schemas.microsoft.com/office/drawing/2014/main" id="{ADE651C6-84DD-E0EA-274A-891C48334A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93" y="0"/>
            <a:ext cx="2586959" cy="1940219"/>
          </a:xfrm>
          <a:prstGeom prst="rect">
            <a:avLst/>
          </a:prstGeom>
        </p:spPr>
      </p:pic>
      <p:pic>
        <p:nvPicPr>
          <p:cNvPr id="15" name="Picture 14" descr="A group of colorful spots&#10;&#10;AI-generated content may be incorrect.">
            <a:extLst>
              <a:ext uri="{FF2B5EF4-FFF2-40B4-BE49-F238E27FC236}">
                <a16:creationId xmlns:a16="http://schemas.microsoft.com/office/drawing/2014/main" id="{C205362C-51C0-7FAA-8F2D-BE1EC9AFA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00" y="12484"/>
            <a:ext cx="2568341" cy="1926256"/>
          </a:xfrm>
          <a:prstGeom prst="rect">
            <a:avLst/>
          </a:prstGeom>
        </p:spPr>
      </p:pic>
      <p:pic>
        <p:nvPicPr>
          <p:cNvPr id="19" name="Picture 18" descr="A colorful blots on a white background&#10;&#10;AI-generated content may be incorrect.">
            <a:extLst>
              <a:ext uri="{FF2B5EF4-FFF2-40B4-BE49-F238E27FC236}">
                <a16:creationId xmlns:a16="http://schemas.microsoft.com/office/drawing/2014/main" id="{434127AE-690A-D627-59C3-82BB37E37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99" y="2363222"/>
            <a:ext cx="2568341" cy="1926256"/>
          </a:xfrm>
          <a:prstGeom prst="rect">
            <a:avLst/>
          </a:prstGeom>
        </p:spPr>
      </p:pic>
      <p:pic>
        <p:nvPicPr>
          <p:cNvPr id="26" name="Picture 25" descr="A group of colorful spots&#10;&#10;AI-generated content may be incorrect.">
            <a:extLst>
              <a:ext uri="{FF2B5EF4-FFF2-40B4-BE49-F238E27FC236}">
                <a16:creationId xmlns:a16="http://schemas.microsoft.com/office/drawing/2014/main" id="{89D3A90D-0669-8E25-1BE8-E1928E2683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89" y="1"/>
            <a:ext cx="2613757" cy="1960318"/>
          </a:xfrm>
          <a:prstGeom prst="rect">
            <a:avLst/>
          </a:prstGeom>
        </p:spPr>
      </p:pic>
      <p:pic>
        <p:nvPicPr>
          <p:cNvPr id="31" name="Picture 30" descr="A group of blue and green spots&#10;&#10;AI-generated content may be incorrect.">
            <a:extLst>
              <a:ext uri="{FF2B5EF4-FFF2-40B4-BE49-F238E27FC236}">
                <a16:creationId xmlns:a16="http://schemas.microsoft.com/office/drawing/2014/main" id="{7CCE0A1A-570E-E5A3-1A75-4161D3A48C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206" y="2360969"/>
            <a:ext cx="2568341" cy="19262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1F43FC-B90E-CF8D-AC2C-F1598881BD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747" y="4711707"/>
            <a:ext cx="9224010" cy="1924434"/>
          </a:xfrm>
          <a:prstGeom prst="rect">
            <a:avLst/>
          </a:prstGeom>
        </p:spPr>
      </p:pic>
      <p:pic>
        <p:nvPicPr>
          <p:cNvPr id="37" name="Picture 36" descr="A map of different colors&#10;&#10;AI-generated content may be incorrect.">
            <a:extLst>
              <a:ext uri="{FF2B5EF4-FFF2-40B4-BE49-F238E27FC236}">
                <a16:creationId xmlns:a16="http://schemas.microsoft.com/office/drawing/2014/main" id="{40F6B758-4100-98DC-3E06-9E31588E1B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2" y="15465"/>
            <a:ext cx="2568341" cy="1926256"/>
          </a:xfrm>
          <a:prstGeom prst="rect">
            <a:avLst/>
          </a:prstGeom>
        </p:spPr>
      </p:pic>
      <p:pic>
        <p:nvPicPr>
          <p:cNvPr id="39" name="Picture 38" descr="A group of blue and yellow spots&#10;&#10;AI-generated content may be incorrect.">
            <a:extLst>
              <a:ext uri="{FF2B5EF4-FFF2-40B4-BE49-F238E27FC236}">
                <a16:creationId xmlns:a16="http://schemas.microsoft.com/office/drawing/2014/main" id="{AFCFAD7E-6CDA-3ED5-A1AD-D2D2FBF48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2" y="2346084"/>
            <a:ext cx="2595723" cy="194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Sakib Mostafa</dc:creator>
  <cp:lastModifiedBy>Mizan Rahman</cp:lastModifiedBy>
  <cp:revision>16</cp:revision>
  <dcterms:created xsi:type="dcterms:W3CDTF">2025-05-13T23:12:39Z</dcterms:created>
  <dcterms:modified xsi:type="dcterms:W3CDTF">2025-09-04T09:00:46Z</dcterms:modified>
</cp:coreProperties>
</file>